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A59436F-2796-43E3-AD27-0733657B3E4D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6A59E1A-BFE6-422B-8DCA-7F8DF3067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24000"/>
            <a:ext cx="4648200" cy="2301240"/>
          </a:xfrm>
        </p:spPr>
        <p:txBody>
          <a:bodyPr/>
          <a:lstStyle/>
          <a:p>
            <a:r>
              <a:rPr smtClean="0">
                <a:solidFill>
                  <a:srgbClr val="FFFF00"/>
                </a:solidFill>
              </a:rPr>
              <a:t>My FUTURE IT KIT   </a:t>
            </a:r>
            <a:r>
              <a:rPr sz="2000" b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Things </a:t>
            </a:r>
            <a:r>
              <a:rPr lang="en-US" sz="20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</a:t>
            </a:r>
            <a:r>
              <a:rPr sz="2000" b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need in </a:t>
            </a:r>
            <a:r>
              <a:rPr sz="2000" b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the</a:t>
            </a:r>
            <a:r>
              <a:rPr sz="2000" b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future   </a:t>
            </a:r>
            <a:endParaRPr lang="en-US" sz="2000" b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80048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By: Andre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Suwuh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Digital Electronics PD 2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http://a7.sphotos.ak.fbcdn.net/hphotos-ak-snc4/72266_451515789113_600569113_5198355_3663989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505200"/>
            <a:ext cx="42291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/>
              <a:t>	    Who am 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Name: Andre Suwuh</a:t>
            </a:r>
          </a:p>
          <a:p>
            <a:pPr>
              <a:buNone/>
            </a:pPr>
            <a:r>
              <a:rPr lang="en-US" dirty="0" smtClean="0"/>
              <a:t>Nickname: Ninja Turtle</a:t>
            </a:r>
          </a:p>
          <a:p>
            <a:pPr>
              <a:buNone/>
            </a:pPr>
            <a:r>
              <a:rPr lang="en-US" dirty="0" smtClean="0"/>
              <a:t>D.O.B: Aug.17.1995</a:t>
            </a:r>
          </a:p>
          <a:p>
            <a:pPr>
              <a:buNone/>
            </a:pPr>
            <a:r>
              <a:rPr lang="en-US" dirty="0" smtClean="0"/>
              <a:t>Nationality: Indonesian</a:t>
            </a:r>
          </a:p>
          <a:p>
            <a:pPr>
              <a:buNone/>
            </a:pPr>
            <a:r>
              <a:rPr lang="en-US" dirty="0" smtClean="0"/>
              <a:t>Race: somewhat Asian/Hawaiin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Goal: succeed in life and get a degree in mechanical engineering. Most of all I just want to make it to the NFL and play some football.</a:t>
            </a:r>
            <a:endParaRPr lang="en-US" dirty="0"/>
          </a:p>
        </p:txBody>
      </p:sp>
      <p:pic>
        <p:nvPicPr>
          <p:cNvPr id="1026" name="Picture 2" descr="http://a8.sphotos.ak.fbcdn.net/hphotos-ak-snc4/72788_450994299113_600569113_5187553_424833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81000"/>
            <a:ext cx="3200400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THE FUTURE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 in the future I'm going to be an NFL player doing it big and getting tons of money. I rely on my IT needs to do assignments for me from my </a:t>
            </a:r>
            <a:r>
              <a:rPr lang="en-US" sz="2400" dirty="0" smtClean="0"/>
              <a:t>boss </a:t>
            </a:r>
            <a:r>
              <a:rPr lang="en-US" sz="2400" dirty="0" smtClean="0"/>
              <a:t>or </a:t>
            </a:r>
            <a:r>
              <a:rPr lang="en-US" sz="2400" dirty="0" smtClean="0"/>
              <a:t>maybe i just want to just </a:t>
            </a:r>
            <a:r>
              <a:rPr lang="en-US" sz="2400" dirty="0" smtClean="0"/>
              <a:t>talk to my relatives.</a:t>
            </a:r>
            <a:endParaRPr lang="en-US" sz="2400" dirty="0"/>
          </a:p>
        </p:txBody>
      </p:sp>
      <p:pic>
        <p:nvPicPr>
          <p:cNvPr id="2050" name="Picture 2" descr="http://www.bankrollsports.com/picks-images/NFL-Foot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5052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/>
              <a:t>		IT needs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Apple Ipod Nano green</a:t>
            </a:r>
          </a:p>
          <a:p>
            <a:pPr>
              <a:buNone/>
            </a:pPr>
            <a:r>
              <a:rPr lang="en-US" dirty="0" smtClean="0"/>
              <a:t>Entertainment and listening to it on the go.</a:t>
            </a:r>
          </a:p>
          <a:p>
            <a:pPr>
              <a:buNone/>
            </a:pPr>
            <a:r>
              <a:rPr lang="en-US" dirty="0" smtClean="0"/>
              <a:t>Price:150$</a:t>
            </a:r>
          </a:p>
        </p:txBody>
      </p:sp>
      <p:pic>
        <p:nvPicPr>
          <p:cNvPr id="16386" name="Picture 2" descr="http://ipod2pics.info/pictures/mac/images/44/apple-ipod-nano-5g-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810000"/>
            <a:ext cx="3861624" cy="2590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/>
              <a:t>		IT </a:t>
            </a:r>
            <a:r>
              <a:rPr lang="en-US" dirty="0" smtClean="0"/>
              <a:t>needs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Apple Ipad 2</a:t>
            </a:r>
          </a:p>
          <a:p>
            <a:pPr>
              <a:buNone/>
            </a:pPr>
            <a:r>
              <a:rPr lang="en-US" sz="2800" dirty="0" smtClean="0"/>
              <a:t>Entertainment/Work </a:t>
            </a:r>
          </a:p>
          <a:p>
            <a:pPr>
              <a:buNone/>
            </a:pPr>
            <a:r>
              <a:rPr lang="en-US" sz="2800" dirty="0" smtClean="0"/>
              <a:t>   </a:t>
            </a:r>
          </a:p>
          <a:p>
            <a:pPr>
              <a:buNone/>
            </a:pPr>
            <a:r>
              <a:rPr lang="en-US" sz="2800" dirty="0" smtClean="0"/>
              <a:t> Very </a:t>
            </a:r>
            <a:r>
              <a:rPr lang="en-US" sz="2800" dirty="0" smtClean="0"/>
              <a:t>light and thin. It is very fast and </a:t>
            </a:r>
            <a:r>
              <a:rPr lang="en-US" sz="2800" dirty="0" smtClean="0"/>
              <a:t>has </a:t>
            </a:r>
          </a:p>
          <a:p>
            <a:pPr>
              <a:buNone/>
            </a:pPr>
            <a:r>
              <a:rPr lang="en-US" sz="2800" dirty="0" smtClean="0"/>
              <a:t>the </a:t>
            </a:r>
            <a:r>
              <a:rPr lang="en-US" sz="2800" dirty="0" smtClean="0"/>
              <a:t>power of a computer. It also has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facetime</a:t>
            </a:r>
          </a:p>
          <a:p>
            <a:pPr>
              <a:buNone/>
            </a:pPr>
            <a:r>
              <a:rPr lang="en-US" sz="2800" dirty="0" smtClean="0"/>
              <a:t>Price:499$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7410" name="Picture 2" descr="http://i.bnet.com/blogs/verizon-prepping-the-ip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4191000"/>
            <a:ext cx="4114800" cy="24938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IT </a:t>
            </a:r>
            <a:r>
              <a:rPr lang="en-US" dirty="0" smtClean="0"/>
              <a:t>needs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Canon XH </a:t>
            </a:r>
            <a:r>
              <a:rPr lang="en-US" sz="2400" dirty="0" smtClean="0"/>
              <a:t>G1 S </a:t>
            </a:r>
            <a:r>
              <a:rPr lang="en-US" sz="2400" dirty="0" smtClean="0"/>
              <a:t>HD</a:t>
            </a:r>
          </a:p>
          <a:p>
            <a:pPr>
              <a:buNone/>
            </a:pPr>
            <a:r>
              <a:rPr lang="en-US" sz="2400" dirty="0" smtClean="0"/>
              <a:t>Work</a:t>
            </a:r>
          </a:p>
          <a:p>
            <a:pPr>
              <a:buNone/>
            </a:pPr>
            <a:r>
              <a:rPr lang="en-US" sz="2400" dirty="0" smtClean="0"/>
              <a:t>Recording my football plays and highlights for the </a:t>
            </a:r>
          </a:p>
          <a:p>
            <a:pPr>
              <a:buNone/>
            </a:pPr>
            <a:r>
              <a:rPr lang="en-US" sz="2400" dirty="0" smtClean="0"/>
              <a:t>coaches to review how well I did on the field in </a:t>
            </a:r>
          </a:p>
          <a:p>
            <a:pPr>
              <a:buNone/>
            </a:pPr>
            <a:r>
              <a:rPr lang="en-US" sz="2400" dirty="0" smtClean="0"/>
              <a:t>games and in practice.</a:t>
            </a:r>
          </a:p>
          <a:p>
            <a:pPr>
              <a:buNone/>
            </a:pPr>
            <a:r>
              <a:rPr lang="en-US" sz="2400" dirty="0" smtClean="0"/>
              <a:t>    A canon </a:t>
            </a:r>
            <a:r>
              <a:rPr lang="en-US" sz="2400" dirty="0" smtClean="0"/>
              <a:t>video/camera </a:t>
            </a:r>
            <a:r>
              <a:rPr lang="en-US" sz="2400" dirty="0" smtClean="0"/>
              <a:t>with HIDEF </a:t>
            </a:r>
            <a:r>
              <a:rPr lang="en-US" sz="2400" dirty="0" smtClean="0"/>
              <a:t>and 1080p when </a:t>
            </a:r>
            <a:r>
              <a:rPr lang="en-US" sz="2400" dirty="0" smtClean="0"/>
              <a:t>you record.</a:t>
            </a:r>
          </a:p>
          <a:p>
            <a:pPr>
              <a:buNone/>
            </a:pPr>
            <a:r>
              <a:rPr lang="en-US" sz="2400" dirty="0" smtClean="0"/>
              <a:t>Price: 5,732$ </a:t>
            </a:r>
            <a:endParaRPr lang="en-US" sz="2400" dirty="0"/>
          </a:p>
        </p:txBody>
      </p:sp>
      <p:pic>
        <p:nvPicPr>
          <p:cNvPr id="18434" name="Picture 2" descr="http://blog.broadcastengineering.com/briefingroom/wp-content/uploads/2008/07/canon-xh-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799" y="4114800"/>
            <a:ext cx="4437529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IT </a:t>
            </a:r>
            <a:r>
              <a:rPr lang="en-US" dirty="0" smtClean="0"/>
              <a:t>needs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Gateway FX </a:t>
            </a:r>
            <a:r>
              <a:rPr lang="en-US" sz="2400" dirty="0" smtClean="0"/>
              <a:t>6831-01</a:t>
            </a:r>
          </a:p>
          <a:p>
            <a:pPr>
              <a:buNone/>
            </a:pPr>
            <a:r>
              <a:rPr lang="en-US" sz="2400" dirty="0" smtClean="0"/>
              <a:t>Work and Entertainment </a:t>
            </a:r>
          </a:p>
          <a:p>
            <a:pPr>
              <a:buNone/>
            </a:pPr>
            <a:r>
              <a:rPr lang="en-US" sz="2400" dirty="0" smtClean="0"/>
              <a:t>8GB RAM. 2.8 GHz. 1.5TB HDD Corei7-860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processor </a:t>
            </a:r>
            <a:r>
              <a:rPr lang="en-US" sz="2400" dirty="0" smtClean="0"/>
              <a:t>with L3 cache and Turbo boost.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To </a:t>
            </a:r>
            <a:r>
              <a:rPr lang="en-US" sz="2400" dirty="0" smtClean="0"/>
              <a:t>do work and use this device to communicate with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my </a:t>
            </a:r>
            <a:r>
              <a:rPr lang="en-US" sz="2400" dirty="0" smtClean="0"/>
              <a:t>boss, teamates and family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Price: 1,900$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19458" name="Picture 2" descr="http://www.second-handelectronicproduct.com/wp-content/uploads/GatewayFX683101_thum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267200"/>
            <a:ext cx="41910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IT </a:t>
            </a:r>
            <a:r>
              <a:rPr lang="en-US" dirty="0" smtClean="0"/>
              <a:t>needs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Research in Motion Blackberry Bold White</a:t>
            </a:r>
          </a:p>
          <a:p>
            <a:pPr>
              <a:buNone/>
            </a:pPr>
            <a:r>
              <a:rPr lang="en-US" sz="2800" dirty="0" smtClean="0"/>
              <a:t>Communication</a:t>
            </a:r>
          </a:p>
          <a:p>
            <a:pPr>
              <a:buNone/>
            </a:pPr>
            <a:r>
              <a:rPr lang="en-US" sz="2800" dirty="0" smtClean="0"/>
              <a:t>9700 and has bluetooth. I can talk with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others</a:t>
            </a:r>
            <a:r>
              <a:rPr lang="en-US" sz="2800" dirty="0" smtClean="0"/>
              <a:t>, and has a 3.5 megapixel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communicating with my family and my boss to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tell </a:t>
            </a:r>
            <a:r>
              <a:rPr lang="en-US" sz="2800" dirty="0" smtClean="0"/>
              <a:t>them where im at and if I have football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practice</a:t>
            </a:r>
            <a:r>
              <a:rPr lang="en-US" sz="2800" dirty="0" smtClean="0"/>
              <a:t>, meeting, </a:t>
            </a:r>
            <a:r>
              <a:rPr lang="en-US" sz="2800" dirty="0" smtClean="0"/>
              <a:t>etc.</a:t>
            </a:r>
          </a:p>
          <a:p>
            <a:pPr>
              <a:buNone/>
            </a:pPr>
            <a:r>
              <a:rPr lang="en-US" sz="2800" dirty="0" smtClean="0"/>
              <a:t>Price: 299$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20484" name="Picture 4" descr="http://www.prlog.org/11285006-9700-wh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648200"/>
            <a:ext cx="29718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Mr. Beder Please Give me 100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</a:t>
            </a:r>
            <a:r>
              <a:rPr lang="en-US" sz="7100" dirty="0" smtClean="0">
                <a:sym typeface="Wingdings" pitchFamily="2" charset="2"/>
              </a:rPr>
              <a:t>(</a:t>
            </a:r>
            <a:r>
              <a:rPr lang="en-US" sz="6600" dirty="0" smtClean="0">
                <a:sym typeface="Wingdings" pitchFamily="2" charset="2"/>
              </a:rPr>
              <a:t>Please Clap)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fad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71</TotalTime>
  <Words>316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My FUTURE IT KIT   Things I need in the future   </vt:lpstr>
      <vt:lpstr>      Who am I? </vt:lpstr>
      <vt:lpstr>          THE FUTURE ME</vt:lpstr>
      <vt:lpstr>   IT needs</vt:lpstr>
      <vt:lpstr>   IT needs</vt:lpstr>
      <vt:lpstr>   IT needs</vt:lpstr>
      <vt:lpstr>   IT needs</vt:lpstr>
      <vt:lpstr>   IT needs</vt:lpstr>
      <vt:lpstr>   The End</vt:lpstr>
    </vt:vector>
  </TitlesOfParts>
  <Company>NYC Department of Education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FUTURE IT KIT Things I need in the </dc:title>
  <dc:creator>asuwuh</dc:creator>
  <cp:lastModifiedBy>Jeane</cp:lastModifiedBy>
  <cp:revision>29</cp:revision>
  <dcterms:created xsi:type="dcterms:W3CDTF">2011-03-17T12:26:26Z</dcterms:created>
  <dcterms:modified xsi:type="dcterms:W3CDTF">2011-03-21T06:35:13Z</dcterms:modified>
</cp:coreProperties>
</file>